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6" r:id="rId1"/>
  </p:sldMasterIdLst>
  <p:notesMasterIdLst>
    <p:notesMasterId r:id="rId10"/>
  </p:notesMasterIdLst>
  <p:sldIdLst>
    <p:sldId id="507" r:id="rId2"/>
    <p:sldId id="509" r:id="rId3"/>
    <p:sldId id="510" r:id="rId4"/>
    <p:sldId id="511" r:id="rId5"/>
    <p:sldId id="541" r:id="rId6"/>
    <p:sldId id="512" r:id="rId7"/>
    <p:sldId id="542" r:id="rId8"/>
    <p:sldId id="51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5"/>
  </p:normalViewPr>
  <p:slideViewPr>
    <p:cSldViewPr snapToGrid="0" snapToObjects="1"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4782E-CC4F-4144-A0E5-14B68DF5D08A}" type="datetimeFigureOut">
              <a:rPr lang="vi-VN" smtClean="0"/>
              <a:pPr/>
              <a:t>31/07/2022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92972-CEFF-469E-BF06-43F712719CFF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92972-CEFF-469E-BF06-43F712719CFF}" type="slidenum">
              <a:rPr lang="vi-VN" smtClean="0"/>
              <a:pPr/>
              <a:t>7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952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7052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4984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084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8219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206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0983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690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40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8885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89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067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2743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1897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1649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8463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E18EF-31CF-F04D-A7FC-7B31EEBC4956}" type="datetimeFigureOut">
              <a:rPr lang="x-none" smtClean="0"/>
              <a:pPr/>
              <a:t>7/31/2022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0E697F-85DC-8444-BF56-43AC11AE305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5401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3360" y="2265166"/>
            <a:ext cx="6202680" cy="10820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TÌNH HUỐNG 1</a:t>
            </a:r>
            <a:endParaRPr lang="vi-VN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2751" y="3837592"/>
            <a:ext cx="7193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 THẾ NÀO </a:t>
            </a:r>
          </a:p>
          <a:p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 GIÚP CÔ BÉ RẮC RỐI </a:t>
            </a:r>
          </a:p>
          <a:p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LỰA CHỌN SÁCH?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5D892F7A-ECE4-995C-FF7B-3E6D9273F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450313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BÀI 11: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BẠN SẼ GIẢI QUYẾT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VẤN ĐỀ NÀY NHƯ THẾ NÀO?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(3 TIẾT)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C:\Users\HOANGHA\Desktop\36591_4313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58" y="508462"/>
            <a:ext cx="2313882" cy="331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Thư Viện Tri Thức Dành Cho Học Sinh - Khám Phá Thế Giới Tự Nhiê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3138" y="1386840"/>
            <a:ext cx="2283402" cy="33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HOANGHA\Desktop\gia-tri-cua-sach-va-viec-doc-sach-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6480" y="508463"/>
            <a:ext cx="2484120" cy="331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368358" y="5029200"/>
            <a:ext cx="8577522" cy="158496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nội dung của từng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Theo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 descr="Hình ảnh Thảo Luận Nhóm PNG, Vector, PSD, và biểu tượng để tải về miễn phí  | pngt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0420" name="AutoShape 4" descr="Hình ảnh Thảo Luận Nhóm PNG, Vector, PSD, và biểu tượng để tải về miễn phí  | pngt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89559" y="1143000"/>
            <a:ext cx="8625833" cy="2677656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Nhóm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1: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trong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thư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tên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gì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?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Học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lớp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mấy?Thông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tin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tên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gọi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khối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lớp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giúp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em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hiểu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gì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đối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tượng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cần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hỗ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trợ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?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nghĩ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như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thế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nào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chơi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game,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lướt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web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?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Suy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nghĩ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khác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với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suy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nghĩ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mẹ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như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thế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nào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264427" y="3944168"/>
            <a:ext cx="8650965" cy="954107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Nhóm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2: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Khi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lớn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lên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thích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làm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gì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?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băn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khoăn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điều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gì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khi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nghĩ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đến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công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việc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mình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sẽ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làm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sau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này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329742" y="5061860"/>
            <a:ext cx="8585651" cy="52322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i="1" dirty="0" err="1">
                <a:latin typeface="Times New Roman" pitchFamily="18" charset="0"/>
                <a:ea typeface="Arial" pitchFamily="34" charset="0"/>
                <a:cs typeface="Times New Roman" pitchFamily="18" charset="0"/>
              </a:rPr>
              <a:t>Nhóm</a:t>
            </a:r>
            <a:r>
              <a:rPr lang="en-US" sz="2800" i="1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3: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Em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hiểu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như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thế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nào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“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biết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cách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”?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9742" y="5765076"/>
            <a:ext cx="8585652" cy="954107"/>
          </a:xfrm>
          <a:prstGeom prst="rect">
            <a:avLst/>
          </a:prstGeom>
          <a:solidFill>
            <a:srgbClr val="FF99FF"/>
          </a:solidFill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4: Theo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21165F-F79D-AD6F-E2EE-1BF7DF755918}"/>
              </a:ext>
            </a:extLst>
          </p:cNvPr>
          <p:cNvSpPr txBox="1"/>
          <p:nvPr/>
        </p:nvSpPr>
        <p:spPr>
          <a:xfrm>
            <a:off x="555171" y="333084"/>
            <a:ext cx="4610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vi-VN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animBg="1"/>
      <p:bldP spid="60426" grpId="0" animBg="1"/>
      <p:bldP spid="6042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D685DA-6837-8249-80D7-D89D2AE0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65200" y="721817"/>
            <a:ext cx="69865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vi-VN" altLang="x-none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x-none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hiểu </a:t>
            </a:r>
            <a:r>
              <a:rPr lang="vi-VN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huống</a:t>
            </a:r>
            <a:endParaRPr lang="en-US" altLang="x-none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983" y="122130"/>
            <a:ext cx="594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I.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XÁC ĐỊNH VẤN ĐỀ CẦN GIẢI QUYẾT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3360" y="1386840"/>
            <a:ext cx="8747760" cy="505968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22514" y="1447800"/>
            <a:ext cx="816428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thư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Rắc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Rối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lớp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 6. 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nghĩ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game,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lướt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web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thú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vị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nhiều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game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thì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vui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lướt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web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thì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nhiều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tin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tức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quen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nhiều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bè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khám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phá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nhiều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vùng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đất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Ngược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mẹ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 “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”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phương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pháp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hiệu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quả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Câu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quy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tụ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HS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yêu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kĩ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năng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phương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pháp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ước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muốn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lan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tỏa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niềm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đam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mê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mọi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593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D685DA-6837-8249-80D7-D89D2AE0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65200" y="721817"/>
            <a:ext cx="69865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vi-VN" altLang="x-none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x-none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hiểu </a:t>
            </a:r>
            <a:r>
              <a:rPr lang="vi-VN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huống</a:t>
            </a:r>
            <a:endParaRPr lang="en-US" altLang="x-none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983" y="122130"/>
            <a:ext cx="59498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I.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XÁC ĐỊNH VẤN ĐỀ CẦN GIẢI QUYẾT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D685DA-6837-8249-80D7-D89D2AE0E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" y="1110489"/>
            <a:ext cx="6986588" cy="140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vi-VN" altLang="x-none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x-none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b="1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Nhận biết vấn đề trọng tâm</a:t>
            </a:r>
            <a:endParaRPr lang="en-US" sz="2400" dirty="0">
              <a:solidFill>
                <a:srgbClr val="00206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x-none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Frames PPT 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" y="2086204"/>
            <a:ext cx="8656320" cy="28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01040" y="2909054"/>
            <a:ext cx="7757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202" y="116973"/>
            <a:ext cx="4456669" cy="66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 thập thông tin, ý tưởng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99202" y="880688"/>
            <a:ext cx="887948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sử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dụng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để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giải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quyết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tình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huống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vai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trò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chọn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phù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hợp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lứa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tuổi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ý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tưởng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sản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phẩm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vẽ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tranh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kể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chuyện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thơ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…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7197" y="880688"/>
            <a:ext cx="8901486" cy="2043304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C97F5D-7A49-568F-7425-DDABD32A944D}"/>
              </a:ext>
            </a:extLst>
          </p:cNvPr>
          <p:cNvSpPr/>
          <p:nvPr/>
        </p:nvSpPr>
        <p:spPr>
          <a:xfrm>
            <a:off x="359117" y="2886705"/>
            <a:ext cx="2757486" cy="579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4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Tìm kiếm giải pháp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71B05FC-9836-4188-3C01-BC6E09D2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29" y="3429000"/>
            <a:ext cx="881905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Viết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lá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thư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hoặc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bài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văn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trao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đổi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Rắc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gặp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phải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-&gt;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bàn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luận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vai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trò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giá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trị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lựa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chọn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pháp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bài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thơ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câu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chuyện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bức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tranh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xoay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quanh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việc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Rắc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làm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video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gửi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đến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Cô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Bé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Rắc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-&gt;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gửi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gắm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thông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điệp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vai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trò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giá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trị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chọn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phù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hợp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;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pháp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đọc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sách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10FEB2-2E6A-09E2-CA85-B6A1C30749D1}"/>
              </a:ext>
            </a:extLst>
          </p:cNvPr>
          <p:cNvSpPr/>
          <p:nvPr/>
        </p:nvSpPr>
        <p:spPr>
          <a:xfrm>
            <a:off x="488858" y="6017603"/>
            <a:ext cx="3164649" cy="66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2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Lựa chọn giải pháp</a:t>
            </a: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852049"/>
            <a:ext cx="6202680" cy="10820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</a:t>
            </a:r>
            <a:endParaRPr lang="zh-CN" altLang="en-US" sz="4400" b="1" dirty="0">
              <a:solidFill>
                <a:srgbClr val="002060"/>
              </a:solidFill>
              <a:latin typeface="Times New Roman" panose="02020603050405020304" pitchFamily="18" charset="0"/>
              <a:ea typeface="Microsoft YaHei U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6339" y="25489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>
                <a:latin typeface="+mj-lt"/>
              </a:rPr>
              <a:t>a. Lập </a:t>
            </a:r>
            <a:r>
              <a:rPr lang="vi-VN" sz="2800" b="1" dirty="0">
                <a:latin typeface="+mj-lt"/>
              </a:rPr>
              <a:t>kế hoạch thực hiện bằng sơ đồ tư duy</a:t>
            </a:r>
            <a:endParaRPr lang="en-US" sz="2800" dirty="0">
              <a:latin typeface="+mj-lt"/>
            </a:endParaRPr>
          </a:p>
        </p:txBody>
      </p:sp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807720" y="3263265"/>
            <a:ext cx="2235835" cy="13392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Xác định vấn đề cần giải quyết</a:t>
            </a:r>
            <a:endParaRPr kumimoji="0" lang="vi-VN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3368039" y="3263265"/>
            <a:ext cx="2243455" cy="13392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Tìm kiếm và lựa chọn giải pháp</a:t>
            </a:r>
            <a:endParaRPr kumimoji="0" lang="vi-VN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5954395" y="3263265"/>
            <a:ext cx="2427605" cy="13392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Thực hiện sản phẩm theo giải pháp</a:t>
            </a:r>
            <a:endParaRPr kumimoji="0" lang="vi-VN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3043555" y="3835083"/>
            <a:ext cx="276225" cy="103187"/>
          </a:xfrm>
          <a:prstGeom prst="rightArrow">
            <a:avLst>
              <a:gd name="adj1" fmla="val 50000"/>
              <a:gd name="adj2" fmla="val 66923"/>
            </a:avLst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400"/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5657215" y="3850323"/>
            <a:ext cx="266700" cy="103187"/>
          </a:xfrm>
          <a:prstGeom prst="rightArrow">
            <a:avLst>
              <a:gd name="adj1" fmla="val 50000"/>
              <a:gd name="adj2" fmla="val 64616"/>
            </a:avLst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400"/>
          </a:p>
        </p:txBody>
      </p:sp>
      <p:sp>
        <p:nvSpPr>
          <p:cNvPr id="12" name="Rectangle 11"/>
          <p:cNvSpPr/>
          <p:nvPr/>
        </p:nvSpPr>
        <p:spPr>
          <a:xfrm>
            <a:off x="1071099" y="4587500"/>
            <a:ext cx="8306508" cy="66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vi-VN" sz="2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b.Tiến hành thực hiện sản phẩm theo giải pháp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6288" y="5095858"/>
            <a:ext cx="5582490" cy="66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vi-VN" sz="2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c. Trình bày giải pháp và sản phẩm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204581"/>
            <a:ext cx="3999236" cy="769441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</a:rPr>
              <a:t>NÓI VÀ NGHE</a:t>
            </a:r>
            <a:endParaRPr lang="en-US" sz="4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8241" y="1263582"/>
            <a:ext cx="4811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*Trình bày giải pháp và sản phẩm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8241" y="2872033"/>
            <a:ext cx="4811684" cy="823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Bước 1: Chuẩn bị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7760" y="5318898"/>
            <a:ext cx="4811684" cy="823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36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3: </a:t>
            </a:r>
            <a:r>
              <a:rPr lang="en-US" sz="36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Trao</a:t>
            </a:r>
            <a:r>
              <a:rPr lang="en-US" sz="3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đổi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8241" y="3664727"/>
            <a:ext cx="4811684" cy="1654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vi-VN" sz="36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Bước 2: Trình bày giải pháp và sản phẩm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523</TotalTime>
  <Words>636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Hoàng</dc:creator>
  <cp:lastModifiedBy>Xuân Tiến Trần</cp:lastModifiedBy>
  <cp:revision>86</cp:revision>
  <dcterms:created xsi:type="dcterms:W3CDTF">2021-06-07T01:52:30Z</dcterms:created>
  <dcterms:modified xsi:type="dcterms:W3CDTF">2022-07-31T13:54:36Z</dcterms:modified>
</cp:coreProperties>
</file>